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4" r:id="rId18"/>
    <p:sldId id="275" r:id="rId19"/>
    <p:sldId id="276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9A1302-F8A5-D14C-1676-41F0AC11D65E}" v="4" dt="2025-09-15T05:07:23.038"/>
    <p1510:client id="{C8A78CA4-7FF3-4B27-9123-2778F66F76F0}" v="2" dt="2025-09-15T16:06:41.8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3E37FC95-7D2B-7396-EBD5-F1DC5B6ABBC7}"/>
    <pc:docChg chg="addSld">
      <pc:chgData name="Guest User" userId="" providerId="Windows Live" clId="Web-{3E37FC95-7D2B-7396-EBD5-F1DC5B6ABBC7}" dt="2025-09-10T13:30:50.206" v="0"/>
      <pc:docMkLst>
        <pc:docMk/>
      </pc:docMkLst>
      <pc:sldChg chg="new">
        <pc:chgData name="Guest User" userId="" providerId="Windows Live" clId="Web-{3E37FC95-7D2B-7396-EBD5-F1DC5B6ABBC7}" dt="2025-09-10T13:30:50.206" v="0"/>
        <pc:sldMkLst>
          <pc:docMk/>
          <pc:sldMk cId="1841990678" sldId="265"/>
        </pc:sldMkLst>
      </pc:sldChg>
    </pc:docChg>
  </pc:docChgLst>
  <pc:docChgLst>
    <pc:chgData name="Guest User" providerId="Windows Live" clId="Web-{3352CF0A-539A-60F3-F8CA-3D1BA383C4C1}"/>
    <pc:docChg chg="modSld">
      <pc:chgData name="Guest User" userId="" providerId="Windows Live" clId="Web-{3352CF0A-539A-60F3-F8CA-3D1BA383C4C1}" dt="2025-09-11T05:53:11.813" v="0" actId="1076"/>
      <pc:docMkLst>
        <pc:docMk/>
      </pc:docMkLst>
      <pc:sldChg chg="modSp">
        <pc:chgData name="Guest User" userId="" providerId="Windows Live" clId="Web-{3352CF0A-539A-60F3-F8CA-3D1BA383C4C1}" dt="2025-09-11T05:53:11.813" v="0" actId="1076"/>
        <pc:sldMkLst>
          <pc:docMk/>
          <pc:sldMk cId="2304006556" sldId="262"/>
        </pc:sldMkLst>
        <pc:picChg chg="mod">
          <ac:chgData name="Guest User" userId="" providerId="Windows Live" clId="Web-{3352CF0A-539A-60F3-F8CA-3D1BA383C4C1}" dt="2025-09-11T05:53:11.813" v="0" actId="1076"/>
          <ac:picMkLst>
            <pc:docMk/>
            <pc:sldMk cId="2304006556" sldId="262"/>
            <ac:picMk id="5" creationId="{4B4F343A-0B48-FEB0-5D43-80F0DA5C1AF0}"/>
          </ac:picMkLst>
        </pc:picChg>
      </pc:sldChg>
    </pc:docChg>
  </pc:docChgLst>
  <pc:docChgLst>
    <pc:chgData name="Guest User" providerId="Windows Live" clId="Web-{9A9A1302-F8A5-D14C-1676-41F0AC11D65E}"/>
    <pc:docChg chg="modSld sldOrd">
      <pc:chgData name="Guest User" userId="" providerId="Windows Live" clId="Web-{9A9A1302-F8A5-D14C-1676-41F0AC11D65E}" dt="2025-09-15T05:07:23.038" v="3"/>
      <pc:docMkLst>
        <pc:docMk/>
      </pc:docMkLst>
      <pc:sldChg chg="ord">
        <pc:chgData name="Guest User" userId="" providerId="Windows Live" clId="Web-{9A9A1302-F8A5-D14C-1676-41F0AC11D65E}" dt="2025-09-15T05:07:23.038" v="3"/>
        <pc:sldMkLst>
          <pc:docMk/>
          <pc:sldMk cId="2122906678" sldId="256"/>
        </pc:sldMkLst>
      </pc:sldChg>
      <pc:sldChg chg="modSp">
        <pc:chgData name="Guest User" userId="" providerId="Windows Live" clId="Web-{9A9A1302-F8A5-D14C-1676-41F0AC11D65E}" dt="2025-09-15T05:07:21.225" v="2" actId="1076"/>
        <pc:sldMkLst>
          <pc:docMk/>
          <pc:sldMk cId="4212183336" sldId="267"/>
        </pc:sldMkLst>
        <pc:picChg chg="mod">
          <ac:chgData name="Guest User" userId="" providerId="Windows Live" clId="Web-{9A9A1302-F8A5-D14C-1676-41F0AC11D65E}" dt="2025-09-15T05:07:21.225" v="2" actId="1076"/>
          <ac:picMkLst>
            <pc:docMk/>
            <pc:sldMk cId="4212183336" sldId="267"/>
            <ac:picMk id="5" creationId="{4A2562E9-74FD-9988-4916-9F9E34E6D55E}"/>
          </ac:picMkLst>
        </pc:picChg>
      </pc:sldChg>
    </pc:docChg>
  </pc:docChgLst>
  <pc:docChgLst>
    <pc:chgData name="parameshganesan1263@outlook.com" userId="1ba3a3b024b0e353" providerId="LiveId" clId="{95C8AB88-2479-4B30-9B89-3034BBAA5035}"/>
    <pc:docChg chg="custSel addSld delSld modSld sldOrd">
      <pc:chgData name="parameshganesan1263@outlook.com" userId="1ba3a3b024b0e353" providerId="LiveId" clId="{95C8AB88-2479-4B30-9B89-3034BBAA5035}" dt="2025-09-15T16:06:55.448" v="1088" actId="14100"/>
      <pc:docMkLst>
        <pc:docMk/>
      </pc:docMkLst>
      <pc:sldChg chg="modSp del mod">
        <pc:chgData name="parameshganesan1263@outlook.com" userId="1ba3a3b024b0e353" providerId="LiveId" clId="{95C8AB88-2479-4B30-9B89-3034BBAA5035}" dt="2025-09-15T16:06:17.249" v="1082" actId="47"/>
        <pc:sldMkLst>
          <pc:docMk/>
          <pc:sldMk cId="2122906678" sldId="256"/>
        </pc:sldMkLst>
        <pc:spChg chg="mod">
          <ac:chgData name="parameshganesan1263@outlook.com" userId="1ba3a3b024b0e353" providerId="LiveId" clId="{95C8AB88-2479-4B30-9B89-3034BBAA5035}" dt="2025-09-15T16:05:00.817" v="1081" actId="6549"/>
          <ac:spMkLst>
            <pc:docMk/>
            <pc:sldMk cId="2122906678" sldId="256"/>
            <ac:spMk id="3" creationId="{EBFB5EEB-035A-AA21-A252-37318AEDFD2F}"/>
          </ac:spMkLst>
        </pc:spChg>
      </pc:sldChg>
      <pc:sldChg chg="ord">
        <pc:chgData name="parameshganesan1263@outlook.com" userId="1ba3a3b024b0e353" providerId="LiveId" clId="{95C8AB88-2479-4B30-9B89-3034BBAA5035}" dt="2025-09-15T16:00:38.324" v="1075"/>
        <pc:sldMkLst>
          <pc:docMk/>
          <pc:sldMk cId="2927894969" sldId="257"/>
        </pc:sldMkLst>
      </pc:sldChg>
      <pc:sldChg chg="addSp modSp mod">
        <pc:chgData name="parameshganesan1263@outlook.com" userId="1ba3a3b024b0e353" providerId="LiveId" clId="{95C8AB88-2479-4B30-9B89-3034BBAA5035}" dt="2025-09-10T17:10:53.665" v="630" actId="14100"/>
        <pc:sldMkLst>
          <pc:docMk/>
          <pc:sldMk cId="327970560" sldId="258"/>
        </pc:sldMkLst>
        <pc:spChg chg="mod">
          <ac:chgData name="parameshganesan1263@outlook.com" userId="1ba3a3b024b0e353" providerId="LiveId" clId="{95C8AB88-2479-4B30-9B89-3034BBAA5035}" dt="2025-09-09T17:22:45.959" v="13" actId="14100"/>
          <ac:spMkLst>
            <pc:docMk/>
            <pc:sldMk cId="327970560" sldId="258"/>
            <ac:spMk id="2" creationId="{3858518A-736E-B605-2304-1668D5260620}"/>
          </ac:spMkLst>
        </pc:spChg>
        <pc:spChg chg="mod">
          <ac:chgData name="parameshganesan1263@outlook.com" userId="1ba3a3b024b0e353" providerId="LiveId" clId="{95C8AB88-2479-4B30-9B89-3034BBAA5035}" dt="2025-09-10T17:10:25.368" v="627" actId="20577"/>
          <ac:spMkLst>
            <pc:docMk/>
            <pc:sldMk cId="327970560" sldId="258"/>
            <ac:spMk id="3" creationId="{2957F38D-2BE8-5F5A-293B-B31CECA2E717}"/>
          </ac:spMkLst>
        </pc:spChg>
        <pc:picChg chg="add mod">
          <ac:chgData name="parameshganesan1263@outlook.com" userId="1ba3a3b024b0e353" providerId="LiveId" clId="{95C8AB88-2479-4B30-9B89-3034BBAA5035}" dt="2025-09-10T17:10:53.665" v="630" actId="14100"/>
          <ac:picMkLst>
            <pc:docMk/>
            <pc:sldMk cId="327970560" sldId="258"/>
            <ac:picMk id="5" creationId="{46BCA7D9-6737-3C50-C3A0-137B1F072072}"/>
          </ac:picMkLst>
        </pc:picChg>
      </pc:sldChg>
      <pc:sldChg chg="addSp delSp modSp new mod">
        <pc:chgData name="parameshganesan1263@outlook.com" userId="1ba3a3b024b0e353" providerId="LiveId" clId="{95C8AB88-2479-4B30-9B89-3034BBAA5035}" dt="2025-09-09T18:10:56.688" v="289" actId="1076"/>
        <pc:sldMkLst>
          <pc:docMk/>
          <pc:sldMk cId="810197745" sldId="259"/>
        </pc:sldMkLst>
        <pc:spChg chg="mod">
          <ac:chgData name="parameshganesan1263@outlook.com" userId="1ba3a3b024b0e353" providerId="LiveId" clId="{95C8AB88-2479-4B30-9B89-3034BBAA5035}" dt="2025-09-09T17:52:11.063" v="180" actId="255"/>
          <ac:spMkLst>
            <pc:docMk/>
            <pc:sldMk cId="810197745" sldId="259"/>
            <ac:spMk id="2" creationId="{A3E8A64C-1B7A-59C8-A943-E9C62E174894}"/>
          </ac:spMkLst>
        </pc:spChg>
        <pc:picChg chg="add mod">
          <ac:chgData name="parameshganesan1263@outlook.com" userId="1ba3a3b024b0e353" providerId="LiveId" clId="{95C8AB88-2479-4B30-9B89-3034BBAA5035}" dt="2025-09-09T17:51:44.980" v="179" actId="14100"/>
          <ac:picMkLst>
            <pc:docMk/>
            <pc:sldMk cId="810197745" sldId="259"/>
            <ac:picMk id="5" creationId="{22F8B7CF-4851-1458-D2C4-52BEC6619F3E}"/>
          </ac:picMkLst>
        </pc:picChg>
        <pc:picChg chg="add mod">
          <ac:chgData name="parameshganesan1263@outlook.com" userId="1ba3a3b024b0e353" providerId="LiveId" clId="{95C8AB88-2479-4B30-9B89-3034BBAA5035}" dt="2025-09-09T18:10:56.688" v="289" actId="1076"/>
          <ac:picMkLst>
            <pc:docMk/>
            <pc:sldMk cId="810197745" sldId="259"/>
            <ac:picMk id="7" creationId="{9E43EC13-8A2C-0079-254A-06F2A93D14AD}"/>
          </ac:picMkLst>
        </pc:picChg>
      </pc:sldChg>
      <pc:sldChg chg="delSp modSp del mod">
        <pc:chgData name="parameshganesan1263@outlook.com" userId="1ba3a3b024b0e353" providerId="LiveId" clId="{95C8AB88-2479-4B30-9B89-3034BBAA5035}" dt="2025-09-09T17:24:05.361" v="21" actId="47"/>
        <pc:sldMkLst>
          <pc:docMk/>
          <pc:sldMk cId="3232411753" sldId="259"/>
        </pc:sldMkLst>
      </pc:sldChg>
      <pc:sldChg chg="new del">
        <pc:chgData name="parameshganesan1263@outlook.com" userId="1ba3a3b024b0e353" providerId="LiveId" clId="{95C8AB88-2479-4B30-9B89-3034BBAA5035}" dt="2025-09-09T17:24:18.130" v="23" actId="47"/>
        <pc:sldMkLst>
          <pc:docMk/>
          <pc:sldMk cId="3636941615" sldId="259"/>
        </pc:sldMkLst>
      </pc:sldChg>
      <pc:sldChg chg="addSp delSp modSp new del mod">
        <pc:chgData name="parameshganesan1263@outlook.com" userId="1ba3a3b024b0e353" providerId="LiveId" clId="{95C8AB88-2479-4B30-9B89-3034BBAA5035}" dt="2025-09-09T17:53:09.329" v="189" actId="47"/>
        <pc:sldMkLst>
          <pc:docMk/>
          <pc:sldMk cId="2400116411" sldId="260"/>
        </pc:sldMkLst>
      </pc:sldChg>
      <pc:sldChg chg="addSp modSp new mod">
        <pc:chgData name="parameshganesan1263@outlook.com" userId="1ba3a3b024b0e353" providerId="LiveId" clId="{95C8AB88-2479-4B30-9B89-3034BBAA5035}" dt="2025-09-09T18:10:46.592" v="288" actId="14100"/>
        <pc:sldMkLst>
          <pc:docMk/>
          <pc:sldMk cId="3220374004" sldId="260"/>
        </pc:sldMkLst>
        <pc:picChg chg="add mod">
          <ac:chgData name="parameshganesan1263@outlook.com" userId="1ba3a3b024b0e353" providerId="LiveId" clId="{95C8AB88-2479-4B30-9B89-3034BBAA5035}" dt="2025-09-09T17:54:35.492" v="202" actId="14100"/>
          <ac:picMkLst>
            <pc:docMk/>
            <pc:sldMk cId="3220374004" sldId="260"/>
            <ac:picMk id="3" creationId="{981F5BD7-E30F-82B9-99D9-9A5ED4111A5A}"/>
          </ac:picMkLst>
        </pc:picChg>
        <pc:picChg chg="add mod">
          <ac:chgData name="parameshganesan1263@outlook.com" userId="1ba3a3b024b0e353" providerId="LiveId" clId="{95C8AB88-2479-4B30-9B89-3034BBAA5035}" dt="2025-09-09T18:10:46.592" v="288" actId="14100"/>
          <ac:picMkLst>
            <pc:docMk/>
            <pc:sldMk cId="3220374004" sldId="260"/>
            <ac:picMk id="5" creationId="{4086149C-B9A2-7730-FECF-B7A3F6B981C4}"/>
          </ac:picMkLst>
        </pc:picChg>
      </pc:sldChg>
      <pc:sldChg chg="new del">
        <pc:chgData name="parameshganesan1263@outlook.com" userId="1ba3a3b024b0e353" providerId="LiveId" clId="{95C8AB88-2479-4B30-9B89-3034BBAA5035}" dt="2025-09-09T18:02:49.197" v="214" actId="47"/>
        <pc:sldMkLst>
          <pc:docMk/>
          <pc:sldMk cId="243893172" sldId="261"/>
        </pc:sldMkLst>
      </pc:sldChg>
      <pc:sldChg chg="addSp delSp modSp new mod">
        <pc:chgData name="parameshganesan1263@outlook.com" userId="1ba3a3b024b0e353" providerId="LiveId" clId="{95C8AB88-2479-4B30-9B89-3034BBAA5035}" dt="2025-09-09T18:07:39.441" v="273" actId="1076"/>
        <pc:sldMkLst>
          <pc:docMk/>
          <pc:sldMk cId="2419089420" sldId="261"/>
        </pc:sldMkLst>
        <pc:spChg chg="mod">
          <ac:chgData name="parameshganesan1263@outlook.com" userId="1ba3a3b024b0e353" providerId="LiveId" clId="{95C8AB88-2479-4B30-9B89-3034BBAA5035}" dt="2025-09-09T18:05:25.542" v="260" actId="14100"/>
          <ac:spMkLst>
            <pc:docMk/>
            <pc:sldMk cId="2419089420" sldId="261"/>
            <ac:spMk id="2" creationId="{33E2EFE2-5363-A4B7-8C2A-118015F1D729}"/>
          </ac:spMkLst>
        </pc:spChg>
        <pc:picChg chg="add mod">
          <ac:chgData name="parameshganesan1263@outlook.com" userId="1ba3a3b024b0e353" providerId="LiveId" clId="{95C8AB88-2479-4B30-9B89-3034BBAA5035}" dt="2025-09-09T18:06:37.785" v="268" actId="1076"/>
          <ac:picMkLst>
            <pc:docMk/>
            <pc:sldMk cId="2419089420" sldId="261"/>
            <ac:picMk id="9" creationId="{1B662240-8725-50A8-0A1E-5BE9AF2FEFB1}"/>
          </ac:picMkLst>
        </pc:picChg>
        <pc:picChg chg="add mod">
          <ac:chgData name="parameshganesan1263@outlook.com" userId="1ba3a3b024b0e353" providerId="LiveId" clId="{95C8AB88-2479-4B30-9B89-3034BBAA5035}" dt="2025-09-09T18:07:39.441" v="273" actId="1076"/>
          <ac:picMkLst>
            <pc:docMk/>
            <pc:sldMk cId="2419089420" sldId="261"/>
            <ac:picMk id="11" creationId="{22353E9A-7FA3-B849-6122-9105831614E3}"/>
          </ac:picMkLst>
        </pc:picChg>
      </pc:sldChg>
      <pc:sldChg chg="new del">
        <pc:chgData name="parameshganesan1263@outlook.com" userId="1ba3a3b024b0e353" providerId="LiveId" clId="{95C8AB88-2479-4B30-9B89-3034BBAA5035}" dt="2025-09-09T18:02:31.202" v="212" actId="47"/>
        <pc:sldMkLst>
          <pc:docMk/>
          <pc:sldMk cId="2875984434" sldId="261"/>
        </pc:sldMkLst>
      </pc:sldChg>
      <pc:sldChg chg="addSp modSp new mod">
        <pc:chgData name="parameshganesan1263@outlook.com" userId="1ba3a3b024b0e353" providerId="LiveId" clId="{95C8AB88-2479-4B30-9B89-3034BBAA5035}" dt="2025-09-09T18:11:09.446" v="290" actId="14100"/>
        <pc:sldMkLst>
          <pc:docMk/>
          <pc:sldMk cId="2304006556" sldId="262"/>
        </pc:sldMkLst>
        <pc:picChg chg="add mod">
          <ac:chgData name="parameshganesan1263@outlook.com" userId="1ba3a3b024b0e353" providerId="LiveId" clId="{95C8AB88-2479-4B30-9B89-3034BBAA5035}" dt="2025-09-09T18:09:36.916" v="282" actId="14100"/>
          <ac:picMkLst>
            <pc:docMk/>
            <pc:sldMk cId="2304006556" sldId="262"/>
            <ac:picMk id="3" creationId="{E53F8137-3846-91C9-2098-6C4B879400AD}"/>
          </ac:picMkLst>
        </pc:picChg>
        <pc:picChg chg="add mod">
          <ac:chgData name="parameshganesan1263@outlook.com" userId="1ba3a3b024b0e353" providerId="LiveId" clId="{95C8AB88-2479-4B30-9B89-3034BBAA5035}" dt="2025-09-09T18:11:09.446" v="290" actId="14100"/>
          <ac:picMkLst>
            <pc:docMk/>
            <pc:sldMk cId="2304006556" sldId="262"/>
            <ac:picMk id="5" creationId="{4B4F343A-0B48-FEB0-5D43-80F0DA5C1AF0}"/>
          </ac:picMkLst>
        </pc:picChg>
      </pc:sldChg>
      <pc:sldChg chg="new del">
        <pc:chgData name="parameshganesan1263@outlook.com" userId="1ba3a3b024b0e353" providerId="LiveId" clId="{95C8AB88-2479-4B30-9B89-3034BBAA5035}" dt="2025-09-09T18:08:57.015" v="276" actId="47"/>
        <pc:sldMkLst>
          <pc:docMk/>
          <pc:sldMk cId="2671950762" sldId="263"/>
        </pc:sldMkLst>
      </pc:sldChg>
      <pc:sldChg chg="new del">
        <pc:chgData name="parameshganesan1263@outlook.com" userId="1ba3a3b024b0e353" providerId="LiveId" clId="{95C8AB88-2479-4B30-9B89-3034BBAA5035}" dt="2025-09-09T18:19:13.196" v="293" actId="47"/>
        <pc:sldMkLst>
          <pc:docMk/>
          <pc:sldMk cId="3017007136" sldId="263"/>
        </pc:sldMkLst>
      </pc:sldChg>
      <pc:sldChg chg="addSp delSp modSp new mod">
        <pc:chgData name="parameshganesan1263@outlook.com" userId="1ba3a3b024b0e353" providerId="LiveId" clId="{95C8AB88-2479-4B30-9B89-3034BBAA5035}" dt="2025-09-09T18:24:56.072" v="359" actId="14100"/>
        <pc:sldMkLst>
          <pc:docMk/>
          <pc:sldMk cId="4191137099" sldId="263"/>
        </pc:sldMkLst>
        <pc:spChg chg="mod">
          <ac:chgData name="parameshganesan1263@outlook.com" userId="1ba3a3b024b0e353" providerId="LiveId" clId="{95C8AB88-2479-4B30-9B89-3034BBAA5035}" dt="2025-09-09T18:20:51.493" v="345" actId="27636"/>
          <ac:spMkLst>
            <pc:docMk/>
            <pc:sldMk cId="4191137099" sldId="263"/>
            <ac:spMk id="2" creationId="{BF863E3E-0DDB-5229-43E7-C02DFB1167DF}"/>
          </ac:spMkLst>
        </pc:spChg>
        <pc:picChg chg="add mod">
          <ac:chgData name="parameshganesan1263@outlook.com" userId="1ba3a3b024b0e353" providerId="LiveId" clId="{95C8AB88-2479-4B30-9B89-3034BBAA5035}" dt="2025-09-09T18:24:56.072" v="359" actId="14100"/>
          <ac:picMkLst>
            <pc:docMk/>
            <pc:sldMk cId="4191137099" sldId="263"/>
            <ac:picMk id="5" creationId="{28FF9F1E-824E-3B00-FD4D-444A2C7D4D62}"/>
          </ac:picMkLst>
        </pc:picChg>
        <pc:picChg chg="add mod">
          <ac:chgData name="parameshganesan1263@outlook.com" userId="1ba3a3b024b0e353" providerId="LiveId" clId="{95C8AB88-2479-4B30-9B89-3034BBAA5035}" dt="2025-09-09T18:24:40.753" v="358" actId="14100"/>
          <ac:picMkLst>
            <pc:docMk/>
            <pc:sldMk cId="4191137099" sldId="263"/>
            <ac:picMk id="7" creationId="{4EB15C25-F70B-3131-DEA0-4E40D21DBABB}"/>
          </ac:picMkLst>
        </pc:picChg>
      </pc:sldChg>
      <pc:sldChg chg="new del">
        <pc:chgData name="parameshganesan1263@outlook.com" userId="1ba3a3b024b0e353" providerId="LiveId" clId="{95C8AB88-2479-4B30-9B89-3034BBAA5035}" dt="2025-09-09T18:19:15.430" v="294" actId="47"/>
        <pc:sldMkLst>
          <pc:docMk/>
          <pc:sldMk cId="515067348" sldId="264"/>
        </pc:sldMkLst>
      </pc:sldChg>
      <pc:sldChg chg="new del">
        <pc:chgData name="parameshganesan1263@outlook.com" userId="1ba3a3b024b0e353" providerId="LiveId" clId="{95C8AB88-2479-4B30-9B89-3034BBAA5035}" dt="2025-09-09T18:25:39.668" v="361" actId="47"/>
        <pc:sldMkLst>
          <pc:docMk/>
          <pc:sldMk cId="1284816576" sldId="264"/>
        </pc:sldMkLst>
      </pc:sldChg>
      <pc:sldChg chg="addSp modSp new mod">
        <pc:chgData name="parameshganesan1263@outlook.com" userId="1ba3a3b024b0e353" providerId="LiveId" clId="{95C8AB88-2479-4B30-9B89-3034BBAA5035}" dt="2025-09-09T18:27:38.972" v="376" actId="14100"/>
        <pc:sldMkLst>
          <pc:docMk/>
          <pc:sldMk cId="3847517630" sldId="264"/>
        </pc:sldMkLst>
        <pc:picChg chg="add mod">
          <ac:chgData name="parameshganesan1263@outlook.com" userId="1ba3a3b024b0e353" providerId="LiveId" clId="{95C8AB88-2479-4B30-9B89-3034BBAA5035}" dt="2025-09-09T18:27:38.972" v="376" actId="14100"/>
          <ac:picMkLst>
            <pc:docMk/>
            <pc:sldMk cId="3847517630" sldId="264"/>
            <ac:picMk id="3" creationId="{CF27906C-5009-D627-01A3-5C4CB1A30501}"/>
          </ac:picMkLst>
        </pc:picChg>
        <pc:picChg chg="add mod">
          <ac:chgData name="parameshganesan1263@outlook.com" userId="1ba3a3b024b0e353" providerId="LiveId" clId="{95C8AB88-2479-4B30-9B89-3034BBAA5035}" dt="2025-09-09T18:27:31.852" v="375" actId="14100"/>
          <ac:picMkLst>
            <pc:docMk/>
            <pc:sldMk cId="3847517630" sldId="264"/>
            <ac:picMk id="5" creationId="{2A944DD6-103D-5245-3E27-93F842F57301}"/>
          </ac:picMkLst>
        </pc:picChg>
      </pc:sldChg>
      <pc:sldChg chg="addSp delSp modSp new mod">
        <pc:chgData name="parameshganesan1263@outlook.com" userId="1ba3a3b024b0e353" providerId="LiveId" clId="{95C8AB88-2479-4B30-9B89-3034BBAA5035}" dt="2025-09-10T16:27:58.589" v="459" actId="14100"/>
        <pc:sldMkLst>
          <pc:docMk/>
          <pc:sldMk cId="917634354" sldId="265"/>
        </pc:sldMkLst>
        <pc:spChg chg="mod">
          <ac:chgData name="parameshganesan1263@outlook.com" userId="1ba3a3b024b0e353" providerId="LiveId" clId="{95C8AB88-2479-4B30-9B89-3034BBAA5035}" dt="2025-09-10T16:26:08.481" v="445" actId="27636"/>
          <ac:spMkLst>
            <pc:docMk/>
            <pc:sldMk cId="917634354" sldId="265"/>
            <ac:spMk id="2" creationId="{34C6BFA3-2AFE-4638-59D8-FAC7ADC3D1BE}"/>
          </ac:spMkLst>
        </pc:spChg>
        <pc:picChg chg="add mod">
          <ac:chgData name="parameshganesan1263@outlook.com" userId="1ba3a3b024b0e353" providerId="LiveId" clId="{95C8AB88-2479-4B30-9B89-3034BBAA5035}" dt="2025-09-10T16:27:58.589" v="459" actId="14100"/>
          <ac:picMkLst>
            <pc:docMk/>
            <pc:sldMk cId="917634354" sldId="265"/>
            <ac:picMk id="5" creationId="{D51D1F48-6881-B8EB-BEE9-D76B504650BC}"/>
          </ac:picMkLst>
        </pc:picChg>
        <pc:picChg chg="add mod">
          <ac:chgData name="parameshganesan1263@outlook.com" userId="1ba3a3b024b0e353" providerId="LiveId" clId="{95C8AB88-2479-4B30-9B89-3034BBAA5035}" dt="2025-09-10T16:27:45.936" v="457" actId="1076"/>
          <ac:picMkLst>
            <pc:docMk/>
            <pc:sldMk cId="917634354" sldId="265"/>
            <ac:picMk id="7" creationId="{F776EF2E-EE6C-2D5C-72D4-1CA6802AA5BB}"/>
          </ac:picMkLst>
        </pc:picChg>
      </pc:sldChg>
      <pc:sldChg chg="addSp delSp modSp del mod">
        <pc:chgData name="parameshganesan1263@outlook.com" userId="1ba3a3b024b0e353" providerId="LiveId" clId="{95C8AB88-2479-4B30-9B89-3034BBAA5035}" dt="2025-09-10T16:21:49.648" v="383" actId="47"/>
        <pc:sldMkLst>
          <pc:docMk/>
          <pc:sldMk cId="1841990678" sldId="265"/>
        </pc:sldMkLst>
      </pc:sldChg>
      <pc:sldChg chg="addSp delSp modSp new mod">
        <pc:chgData name="parameshganesan1263@outlook.com" userId="1ba3a3b024b0e353" providerId="LiveId" clId="{95C8AB88-2479-4B30-9B89-3034BBAA5035}" dt="2025-09-10T16:32:52.653" v="510" actId="14100"/>
        <pc:sldMkLst>
          <pc:docMk/>
          <pc:sldMk cId="477571921" sldId="266"/>
        </pc:sldMkLst>
        <pc:spChg chg="mod">
          <ac:chgData name="parameshganesan1263@outlook.com" userId="1ba3a3b024b0e353" providerId="LiveId" clId="{95C8AB88-2479-4B30-9B89-3034BBAA5035}" dt="2025-09-10T16:30:31.542" v="500" actId="14100"/>
          <ac:spMkLst>
            <pc:docMk/>
            <pc:sldMk cId="477571921" sldId="266"/>
            <ac:spMk id="2" creationId="{06D484FD-84CD-444A-E5E2-1E60EAF9CFAC}"/>
          </ac:spMkLst>
        </pc:spChg>
        <pc:picChg chg="add mod">
          <ac:chgData name="parameshganesan1263@outlook.com" userId="1ba3a3b024b0e353" providerId="LiveId" clId="{95C8AB88-2479-4B30-9B89-3034BBAA5035}" dt="2025-09-10T16:32:02.354" v="505" actId="14100"/>
          <ac:picMkLst>
            <pc:docMk/>
            <pc:sldMk cId="477571921" sldId="266"/>
            <ac:picMk id="5" creationId="{D9605039-35F8-3D28-BEB5-570A7DCDF14C}"/>
          </ac:picMkLst>
        </pc:picChg>
        <pc:picChg chg="add mod">
          <ac:chgData name="parameshganesan1263@outlook.com" userId="1ba3a3b024b0e353" providerId="LiveId" clId="{95C8AB88-2479-4B30-9B89-3034BBAA5035}" dt="2025-09-10T16:32:52.653" v="510" actId="14100"/>
          <ac:picMkLst>
            <pc:docMk/>
            <pc:sldMk cId="477571921" sldId="266"/>
            <ac:picMk id="7" creationId="{79E10E6A-30C3-310E-1D45-5B5FC2C6C714}"/>
          </ac:picMkLst>
        </pc:picChg>
      </pc:sldChg>
      <pc:sldChg chg="addSp delSp modSp new mod">
        <pc:chgData name="parameshganesan1263@outlook.com" userId="1ba3a3b024b0e353" providerId="LiveId" clId="{95C8AB88-2479-4B30-9B89-3034BBAA5035}" dt="2025-09-15T16:03:20.306" v="1080" actId="1076"/>
        <pc:sldMkLst>
          <pc:docMk/>
          <pc:sldMk cId="4212183336" sldId="267"/>
        </pc:sldMkLst>
        <pc:picChg chg="add mod">
          <ac:chgData name="parameshganesan1263@outlook.com" userId="1ba3a3b024b0e353" providerId="LiveId" clId="{95C8AB88-2479-4B30-9B89-3034BBAA5035}" dt="2025-09-15T16:03:20.306" v="1080" actId="1076"/>
          <ac:picMkLst>
            <pc:docMk/>
            <pc:sldMk cId="4212183336" sldId="267"/>
            <ac:picMk id="3" creationId="{5BC1EAFE-828A-EE0C-11FC-DB01C192CB1A}"/>
          </ac:picMkLst>
        </pc:picChg>
        <pc:picChg chg="add del mod">
          <ac:chgData name="parameshganesan1263@outlook.com" userId="1ba3a3b024b0e353" providerId="LiveId" clId="{95C8AB88-2479-4B30-9B89-3034BBAA5035}" dt="2025-09-15T16:02:31.842" v="1076" actId="478"/>
          <ac:picMkLst>
            <pc:docMk/>
            <pc:sldMk cId="4212183336" sldId="267"/>
            <ac:picMk id="5" creationId="{4A2562E9-74FD-9988-4916-9F9E34E6D55E}"/>
          </ac:picMkLst>
        </pc:picChg>
      </pc:sldChg>
      <pc:sldChg chg="addSp delSp modSp new mod ord">
        <pc:chgData name="parameshganesan1263@outlook.com" userId="1ba3a3b024b0e353" providerId="LiveId" clId="{95C8AB88-2479-4B30-9B89-3034BBAA5035}" dt="2025-09-10T17:12:36.501" v="632"/>
        <pc:sldMkLst>
          <pc:docMk/>
          <pc:sldMk cId="3546020811" sldId="268"/>
        </pc:sldMkLst>
        <pc:spChg chg="mod">
          <ac:chgData name="parameshganesan1263@outlook.com" userId="1ba3a3b024b0e353" providerId="LiveId" clId="{95C8AB88-2479-4B30-9B89-3034BBAA5035}" dt="2025-09-10T16:51:33.551" v="556" actId="14100"/>
          <ac:spMkLst>
            <pc:docMk/>
            <pc:sldMk cId="3546020811" sldId="268"/>
            <ac:spMk id="2" creationId="{77D53C39-6A5C-9879-63ED-FF7FAA51B9A5}"/>
          </ac:spMkLst>
        </pc:spChg>
        <pc:picChg chg="add mod">
          <ac:chgData name="parameshganesan1263@outlook.com" userId="1ba3a3b024b0e353" providerId="LiveId" clId="{95C8AB88-2479-4B30-9B89-3034BBAA5035}" dt="2025-09-10T16:52:29.482" v="561" actId="14100"/>
          <ac:picMkLst>
            <pc:docMk/>
            <pc:sldMk cId="3546020811" sldId="268"/>
            <ac:picMk id="5" creationId="{40EF6A96-E4E7-B336-FD4E-057600482F50}"/>
          </ac:picMkLst>
        </pc:picChg>
        <pc:picChg chg="add mod">
          <ac:chgData name="parameshganesan1263@outlook.com" userId="1ba3a3b024b0e353" providerId="LiveId" clId="{95C8AB88-2479-4B30-9B89-3034BBAA5035}" dt="2025-09-10T16:53:56.536" v="569" actId="14100"/>
          <ac:picMkLst>
            <pc:docMk/>
            <pc:sldMk cId="3546020811" sldId="268"/>
            <ac:picMk id="7" creationId="{EA5DE163-1E1B-8CFB-63AE-F1811EFE844A}"/>
          </ac:picMkLst>
        </pc:picChg>
      </pc:sldChg>
      <pc:sldChg chg="addSp delSp modSp new mod">
        <pc:chgData name="parameshganesan1263@outlook.com" userId="1ba3a3b024b0e353" providerId="LiveId" clId="{95C8AB88-2479-4B30-9B89-3034BBAA5035}" dt="2025-09-10T17:09:19.728" v="623" actId="14100"/>
        <pc:sldMkLst>
          <pc:docMk/>
          <pc:sldMk cId="1905023047" sldId="269"/>
        </pc:sldMkLst>
        <pc:spChg chg="mod">
          <ac:chgData name="parameshganesan1263@outlook.com" userId="1ba3a3b024b0e353" providerId="LiveId" clId="{95C8AB88-2479-4B30-9B89-3034BBAA5035}" dt="2025-09-10T17:07:29.493" v="612" actId="14100"/>
          <ac:spMkLst>
            <pc:docMk/>
            <pc:sldMk cId="1905023047" sldId="269"/>
            <ac:spMk id="2" creationId="{ECC1E8BA-1609-2293-A260-55440B6ECD8D}"/>
          </ac:spMkLst>
        </pc:spChg>
        <pc:picChg chg="add mod">
          <ac:chgData name="parameshganesan1263@outlook.com" userId="1ba3a3b024b0e353" providerId="LiveId" clId="{95C8AB88-2479-4B30-9B89-3034BBAA5035}" dt="2025-09-10T17:08:36.450" v="617" actId="14100"/>
          <ac:picMkLst>
            <pc:docMk/>
            <pc:sldMk cId="1905023047" sldId="269"/>
            <ac:picMk id="5" creationId="{35107E72-FE97-DD40-ED6C-C20E825865DE}"/>
          </ac:picMkLst>
        </pc:picChg>
        <pc:picChg chg="add mod">
          <ac:chgData name="parameshganesan1263@outlook.com" userId="1ba3a3b024b0e353" providerId="LiveId" clId="{95C8AB88-2479-4B30-9B89-3034BBAA5035}" dt="2025-09-10T17:09:19.728" v="623" actId="14100"/>
          <ac:picMkLst>
            <pc:docMk/>
            <pc:sldMk cId="1905023047" sldId="269"/>
            <ac:picMk id="7" creationId="{1E2E6698-BC3A-C439-B195-C017DB58AD97}"/>
          </ac:picMkLst>
        </pc:picChg>
      </pc:sldChg>
      <pc:sldChg chg="addSp delSp modSp new mod">
        <pc:chgData name="parameshganesan1263@outlook.com" userId="1ba3a3b024b0e353" providerId="LiveId" clId="{95C8AB88-2479-4B30-9B89-3034BBAA5035}" dt="2025-09-10T17:20:55.476" v="667" actId="14100"/>
        <pc:sldMkLst>
          <pc:docMk/>
          <pc:sldMk cId="369607484" sldId="270"/>
        </pc:sldMkLst>
        <pc:spChg chg="mod">
          <ac:chgData name="parameshganesan1263@outlook.com" userId="1ba3a3b024b0e353" providerId="LiveId" clId="{95C8AB88-2479-4B30-9B89-3034BBAA5035}" dt="2025-09-10T17:19:32.467" v="656" actId="14100"/>
          <ac:spMkLst>
            <pc:docMk/>
            <pc:sldMk cId="369607484" sldId="270"/>
            <ac:spMk id="2" creationId="{DA4FAA33-38E3-1330-E7CD-BDBD18B57948}"/>
          </ac:spMkLst>
        </pc:spChg>
        <pc:picChg chg="add mod">
          <ac:chgData name="parameshganesan1263@outlook.com" userId="1ba3a3b024b0e353" providerId="LiveId" clId="{95C8AB88-2479-4B30-9B89-3034BBAA5035}" dt="2025-09-10T17:20:13.021" v="661" actId="14100"/>
          <ac:picMkLst>
            <pc:docMk/>
            <pc:sldMk cId="369607484" sldId="270"/>
            <ac:picMk id="5" creationId="{93AE8FD8-3101-3B58-D898-2833E69A2718}"/>
          </ac:picMkLst>
        </pc:picChg>
        <pc:picChg chg="add mod">
          <ac:chgData name="parameshganesan1263@outlook.com" userId="1ba3a3b024b0e353" providerId="LiveId" clId="{95C8AB88-2479-4B30-9B89-3034BBAA5035}" dt="2025-09-10T17:20:55.476" v="667" actId="14100"/>
          <ac:picMkLst>
            <pc:docMk/>
            <pc:sldMk cId="369607484" sldId="270"/>
            <ac:picMk id="7" creationId="{3BB136A1-B85A-6968-1CD8-228D91625D6A}"/>
          </ac:picMkLst>
        </pc:picChg>
      </pc:sldChg>
      <pc:sldChg chg="new del">
        <pc:chgData name="parameshganesan1263@outlook.com" userId="1ba3a3b024b0e353" providerId="LiveId" clId="{95C8AB88-2479-4B30-9B89-3034BBAA5035}" dt="2025-09-10T17:13:11.315" v="634" actId="47"/>
        <pc:sldMkLst>
          <pc:docMk/>
          <pc:sldMk cId="2496937709" sldId="270"/>
        </pc:sldMkLst>
      </pc:sldChg>
      <pc:sldChg chg="addSp delSp modSp new mod">
        <pc:chgData name="parameshganesan1263@outlook.com" userId="1ba3a3b024b0e353" providerId="LiveId" clId="{95C8AB88-2479-4B30-9B89-3034BBAA5035}" dt="2025-09-10T17:22:57.569" v="682" actId="14100"/>
        <pc:sldMkLst>
          <pc:docMk/>
          <pc:sldMk cId="4210435895" sldId="271"/>
        </pc:sldMkLst>
        <pc:picChg chg="add mod">
          <ac:chgData name="parameshganesan1263@outlook.com" userId="1ba3a3b024b0e353" providerId="LiveId" clId="{95C8AB88-2479-4B30-9B89-3034BBAA5035}" dt="2025-09-10T17:21:42.986" v="674" actId="14100"/>
          <ac:picMkLst>
            <pc:docMk/>
            <pc:sldMk cId="4210435895" sldId="271"/>
            <ac:picMk id="3" creationId="{B2CD8D27-72B2-8431-2A98-FD71130F37EA}"/>
          </ac:picMkLst>
        </pc:picChg>
        <pc:picChg chg="add mod">
          <ac:chgData name="parameshganesan1263@outlook.com" userId="1ba3a3b024b0e353" providerId="LiveId" clId="{95C8AB88-2479-4B30-9B89-3034BBAA5035}" dt="2025-09-10T17:22:57.569" v="682" actId="14100"/>
          <ac:picMkLst>
            <pc:docMk/>
            <pc:sldMk cId="4210435895" sldId="271"/>
            <ac:picMk id="7" creationId="{2B54E4B6-B7D6-F8D0-267E-9B4B1C47E5DB}"/>
          </ac:picMkLst>
        </pc:picChg>
      </pc:sldChg>
      <pc:sldChg chg="addSp delSp modSp new mod ord">
        <pc:chgData name="parameshganesan1263@outlook.com" userId="1ba3a3b024b0e353" providerId="LiveId" clId="{95C8AB88-2479-4B30-9B89-3034BBAA5035}" dt="2025-09-10T17:38:47.468" v="771"/>
        <pc:sldMkLst>
          <pc:docMk/>
          <pc:sldMk cId="2340229826" sldId="272"/>
        </pc:sldMkLst>
        <pc:spChg chg="mod">
          <ac:chgData name="parameshganesan1263@outlook.com" userId="1ba3a3b024b0e353" providerId="LiveId" clId="{95C8AB88-2479-4B30-9B89-3034BBAA5035}" dt="2025-09-10T17:25:07.380" v="704" actId="20577"/>
          <ac:spMkLst>
            <pc:docMk/>
            <pc:sldMk cId="2340229826" sldId="272"/>
            <ac:spMk id="2" creationId="{0A7E1B86-FC36-BD1B-F655-056A1B3BEEB1}"/>
          </ac:spMkLst>
        </pc:spChg>
        <pc:picChg chg="add mod">
          <ac:chgData name="parameshganesan1263@outlook.com" userId="1ba3a3b024b0e353" providerId="LiveId" clId="{95C8AB88-2479-4B30-9B89-3034BBAA5035}" dt="2025-09-10T17:30:00.540" v="711" actId="1076"/>
          <ac:picMkLst>
            <pc:docMk/>
            <pc:sldMk cId="2340229826" sldId="272"/>
            <ac:picMk id="5" creationId="{EDDC2259-4F48-A46E-70D6-D855E7778A17}"/>
          </ac:picMkLst>
        </pc:picChg>
        <pc:picChg chg="add mod">
          <ac:chgData name="parameshganesan1263@outlook.com" userId="1ba3a3b024b0e353" providerId="LiveId" clId="{95C8AB88-2479-4B30-9B89-3034BBAA5035}" dt="2025-09-10T17:30:42.596" v="717" actId="1076"/>
          <ac:picMkLst>
            <pc:docMk/>
            <pc:sldMk cId="2340229826" sldId="272"/>
            <ac:picMk id="7" creationId="{BC0708D6-A44C-09C8-B4F2-0424BD51D4F0}"/>
          </ac:picMkLst>
        </pc:picChg>
      </pc:sldChg>
      <pc:sldChg chg="addSp modSp new mod ord">
        <pc:chgData name="parameshganesan1263@outlook.com" userId="1ba3a3b024b0e353" providerId="LiveId" clId="{95C8AB88-2479-4B30-9B89-3034BBAA5035}" dt="2025-09-10T17:38:52.434" v="773"/>
        <pc:sldMkLst>
          <pc:docMk/>
          <pc:sldMk cId="3028940052" sldId="273"/>
        </pc:sldMkLst>
        <pc:picChg chg="add mod">
          <ac:chgData name="parameshganesan1263@outlook.com" userId="1ba3a3b024b0e353" providerId="LiveId" clId="{95C8AB88-2479-4B30-9B89-3034BBAA5035}" dt="2025-09-10T17:31:37.572" v="725" actId="14100"/>
          <ac:picMkLst>
            <pc:docMk/>
            <pc:sldMk cId="3028940052" sldId="273"/>
            <ac:picMk id="3" creationId="{70379EF9-4468-9353-BA5B-6974AF6C1B58}"/>
          </ac:picMkLst>
        </pc:picChg>
        <pc:picChg chg="add mod">
          <ac:chgData name="parameshganesan1263@outlook.com" userId="1ba3a3b024b0e353" providerId="LiveId" clId="{95C8AB88-2479-4B30-9B89-3034BBAA5035}" dt="2025-09-10T17:32:16.362" v="730" actId="14100"/>
          <ac:picMkLst>
            <pc:docMk/>
            <pc:sldMk cId="3028940052" sldId="273"/>
            <ac:picMk id="5" creationId="{1573F0AC-A365-9188-C433-634A7DCBDC44}"/>
          </ac:picMkLst>
        </pc:picChg>
      </pc:sldChg>
      <pc:sldChg chg="addSp delSp modSp new mod">
        <pc:chgData name="parameshganesan1263@outlook.com" userId="1ba3a3b024b0e353" providerId="LiveId" clId="{95C8AB88-2479-4B30-9B89-3034BBAA5035}" dt="2025-09-10T17:38:17.318" v="762" actId="14100"/>
        <pc:sldMkLst>
          <pc:docMk/>
          <pc:sldMk cId="1055515559" sldId="274"/>
        </pc:sldMkLst>
        <pc:spChg chg="mod">
          <ac:chgData name="parameshganesan1263@outlook.com" userId="1ba3a3b024b0e353" providerId="LiveId" clId="{95C8AB88-2479-4B30-9B89-3034BBAA5035}" dt="2025-09-10T17:38:06.760" v="759" actId="14100"/>
          <ac:spMkLst>
            <pc:docMk/>
            <pc:sldMk cId="1055515559" sldId="274"/>
            <ac:spMk id="2" creationId="{77763463-FDC1-9CA8-8BC4-F1F3CE05CC7C}"/>
          </ac:spMkLst>
        </pc:spChg>
        <pc:picChg chg="add mod">
          <ac:chgData name="parameshganesan1263@outlook.com" userId="1ba3a3b024b0e353" providerId="LiveId" clId="{95C8AB88-2479-4B30-9B89-3034BBAA5035}" dt="2025-09-10T17:38:17.318" v="762" actId="14100"/>
          <ac:picMkLst>
            <pc:docMk/>
            <pc:sldMk cId="1055515559" sldId="274"/>
            <ac:picMk id="5" creationId="{3C4CF868-F662-E591-5DDF-0FCEDF6A84ED}"/>
          </ac:picMkLst>
        </pc:picChg>
      </pc:sldChg>
      <pc:sldChg chg="modSp new mod ord">
        <pc:chgData name="parameshganesan1263@outlook.com" userId="1ba3a3b024b0e353" providerId="LiveId" clId="{95C8AB88-2479-4B30-9B89-3034BBAA5035}" dt="2025-09-10T17:45:49.961" v="795" actId="2711"/>
        <pc:sldMkLst>
          <pc:docMk/>
          <pc:sldMk cId="3876650201" sldId="275"/>
        </pc:sldMkLst>
        <pc:spChg chg="mod">
          <ac:chgData name="parameshganesan1263@outlook.com" userId="1ba3a3b024b0e353" providerId="LiveId" clId="{95C8AB88-2479-4B30-9B89-3034BBAA5035}" dt="2025-09-10T17:45:49.961" v="795" actId="2711"/>
          <ac:spMkLst>
            <pc:docMk/>
            <pc:sldMk cId="3876650201" sldId="275"/>
            <ac:spMk id="2" creationId="{A9E1F76E-47E6-0D17-0AE0-3289CD00E42B}"/>
          </ac:spMkLst>
        </pc:spChg>
        <pc:spChg chg="mod">
          <ac:chgData name="parameshganesan1263@outlook.com" userId="1ba3a3b024b0e353" providerId="LiveId" clId="{95C8AB88-2479-4B30-9B89-3034BBAA5035}" dt="2025-09-10T17:43:39.517" v="787" actId="2711"/>
          <ac:spMkLst>
            <pc:docMk/>
            <pc:sldMk cId="3876650201" sldId="275"/>
            <ac:spMk id="3" creationId="{5DD7E3D3-5F86-F5AF-9B6E-66AF8C2F6AE9}"/>
          </ac:spMkLst>
        </pc:spChg>
      </pc:sldChg>
      <pc:sldChg chg="delSp modSp new mod modClrScheme chgLayout">
        <pc:chgData name="parameshganesan1263@outlook.com" userId="1ba3a3b024b0e353" providerId="LiveId" clId="{95C8AB88-2479-4B30-9B89-3034BBAA5035}" dt="2025-09-10T17:43:52.648" v="788" actId="2711"/>
        <pc:sldMkLst>
          <pc:docMk/>
          <pc:sldMk cId="3479553602" sldId="276"/>
        </pc:sldMkLst>
        <pc:spChg chg="mod ord">
          <ac:chgData name="parameshganesan1263@outlook.com" userId="1ba3a3b024b0e353" providerId="LiveId" clId="{95C8AB88-2479-4B30-9B89-3034BBAA5035}" dt="2025-09-10T17:43:52.648" v="788" actId="2711"/>
          <ac:spMkLst>
            <pc:docMk/>
            <pc:sldMk cId="3479553602" sldId="276"/>
            <ac:spMk id="3" creationId="{E4660CD1-028C-FCB5-6A6C-A58E00EE47EC}"/>
          </ac:spMkLst>
        </pc:spChg>
      </pc:sldChg>
      <pc:sldChg chg="new del">
        <pc:chgData name="parameshganesan1263@outlook.com" userId="1ba3a3b024b0e353" providerId="LiveId" clId="{95C8AB88-2479-4B30-9B89-3034BBAA5035}" dt="2025-09-15T16:06:29.826" v="1085" actId="47"/>
        <pc:sldMkLst>
          <pc:docMk/>
          <pc:sldMk cId="1385781116" sldId="277"/>
        </pc:sldMkLst>
      </pc:sldChg>
      <pc:sldChg chg="addSp modSp new mod">
        <pc:chgData name="parameshganesan1263@outlook.com" userId="1ba3a3b024b0e353" providerId="LiveId" clId="{95C8AB88-2479-4B30-9B89-3034BBAA5035}" dt="2025-09-15T16:06:55.448" v="1088" actId="14100"/>
        <pc:sldMkLst>
          <pc:docMk/>
          <pc:sldMk cId="2186745663" sldId="278"/>
        </pc:sldMkLst>
        <pc:picChg chg="add mod">
          <ac:chgData name="parameshganesan1263@outlook.com" userId="1ba3a3b024b0e353" providerId="LiveId" clId="{95C8AB88-2479-4B30-9B89-3034BBAA5035}" dt="2025-09-15T16:06:55.448" v="1088" actId="14100"/>
          <ac:picMkLst>
            <pc:docMk/>
            <pc:sldMk cId="2186745663" sldId="278"/>
            <ac:picMk id="3" creationId="{9501BE99-2FA9-9D25-3E31-1972C5DC21E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BDEE7-1633-B2E2-8A59-59991AE93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3720F3-D714-8443-1767-58263F6793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D5C3D-0BC6-CA99-58FA-735E3B6D2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DD1FC-87FE-E712-B886-4C3792705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FDCF9-2910-A835-F90F-D0AFCDA1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907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43393-CCBF-47D8-7925-FBD6A07DF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A5FF35-27A2-A5C0-E65F-E3407C6D70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77B18-2F00-751D-895B-C964EAA69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98778-C881-E084-2E08-CCBE452FA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A25F0-A1E6-DDFE-D0D9-CC52371B6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15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D24B33-A6DE-5A79-266A-A4236A993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A6D3D-1657-4CB7-9AE7-7E74CF7F4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94F7C-4611-F245-7136-89D2ED2DD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18250-0DAD-D091-21E3-A99995E3B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27E20-64F0-6832-EE74-5722E6A3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9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099B1-FC72-A43E-F4C7-A3BD4B451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43C26-2487-E83A-B92C-6491402D3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D30E0-66CD-3950-19C9-EBAA2FB10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EA82-A244-DC8C-00F9-E559DD1C5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E3FCA-E5FD-2F3F-CD93-F89802E3E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970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BEE65-02CA-8D88-282F-27C3007D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F40E6-6AB5-4015-1171-D82DC6898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46721-8D13-7B41-7505-306379EC5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7EC79-0009-53E7-5D47-68BE2F0D3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32A30-F03D-A207-E319-8CED5E2EA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06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23675-39B8-8649-9D36-C7439AC49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63A22-8160-9B87-E578-98E333973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D97DC-DD13-BB43-C817-F6EEEF767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53CFF-95D1-3EC0-5DC2-656B6ADF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B5E51-57BC-E58C-7954-728887B89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41E81-DEF6-3989-8314-EB30C8948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084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BBC67-A946-6EE3-0694-7DD163AB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A4DE0-9C73-C626-021C-D8CC3604E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0AE60-235E-F4F6-E256-2AF7E00D2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9D342-B81A-4CF3-D4C1-52F2C11CBD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9289EB-F27F-960B-AFF2-249367282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D64F08-41E3-32CF-8BC6-AAD49F2A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3B9EA-F78F-02DD-5722-144A7F49C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B301A0-0CBC-E515-476C-7FA21F7B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832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DD07-9148-9A14-3A7B-91CB35D6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1C51B9-3930-193F-542F-F4274E92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221FBE-824A-984C-41E7-DFC448FC6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287873-E5A6-3720-3160-A96233F3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596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8E80E7-E162-2C03-EBB1-506C3ABA6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005E2-377A-E5CD-7927-022D67D0D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53AF-7970-7CFD-E522-467FED699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43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8236A-FA63-264D-27CC-A3BC12E91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458AF-F6F1-9920-DBB7-A1735899C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2244B-D949-2A2C-A265-BF62D7A72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F9FF5-42BA-B682-6D0F-13A49D868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7C998-6636-3A85-FA5C-474B5D35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899FE-68D3-11B2-F07A-6B040DB0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68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B8A7-2BB8-6242-A8C0-5EC625B2C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376449-A3E8-BA32-9D3E-DEEE66F80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6921CA-744D-96BE-ADF9-20AFC057A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6841A-B724-AC5A-116F-E54B96FA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AE14B-1CFC-4969-8DB4-AE56B02D2FEF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54515-24A7-BB89-7F13-9817F5ED9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93091-FE4F-3C0B-21D6-37645D23A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3383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00DC63-29AB-3A18-18B1-2508A190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324F2-C6AA-6C0A-8A36-B6B91F43C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5B323-BBBE-4BD2-D9C5-340597438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AE14B-1CFC-4969-8DB4-AE56B02D2FEF}" type="datetimeFigureOut">
              <a:rPr lang="en-IN" smtClean="0"/>
              <a:t>15-09-2025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224A1-6FBE-C5EC-2EA4-451175FB8A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B0719-E47A-467B-8813-04EF449C9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F1588-0FF7-47CE-B73F-580C98CD4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0941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salesforce.com/form/developer-signup/?d=pb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1EAFE-828A-EE0C-11FC-DB01C192C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51" y="263012"/>
            <a:ext cx="10287000" cy="633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83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7906C-5009-D627-01A3-5C4CB1A30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31" y="149291"/>
            <a:ext cx="10282334" cy="3191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944DD6-103D-5245-3E27-93F842F57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30" y="3517643"/>
            <a:ext cx="10282335" cy="327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17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6BFA3-2AFE-4638-59D8-FAC7ADC3D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8155"/>
            <a:ext cx="10515600" cy="668595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validation rule </a:t>
            </a:r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1D1F48-6881-B8EB-BEE9-D76B50465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95" y="3512574"/>
            <a:ext cx="9960078" cy="32707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76EF2E-EE6C-2D5C-72D4-1CA6802AA5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95" y="475458"/>
            <a:ext cx="9960078" cy="295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34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484FD-84CD-444A-E5E2-1E60EAF9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0629"/>
            <a:ext cx="10515600" cy="942393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apex classes</a:t>
            </a:r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605039-35F8-3D28-BEB5-570A7DCDF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3" y="597159"/>
            <a:ext cx="10254343" cy="28318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E10E6A-30C3-310E-1D45-5B5FC2C6C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53" y="3508310"/>
            <a:ext cx="10254344" cy="327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71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3C39-6A5C-9879-63ED-FF7FAA51B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56995"/>
            <a:ext cx="10515600" cy="2982620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public group as sales team</a:t>
            </a:r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EF6A96-E4E7-B336-FD4E-057600482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5" y="699797"/>
            <a:ext cx="10515600" cy="280851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5DE163-1E1B-8CFB-63AE-F1811EFE8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4" y="3592287"/>
            <a:ext cx="10515601" cy="31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20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E8BA-1609-2293-A260-55440B6EC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54563"/>
            <a:ext cx="10515600" cy="1222311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flow as service records</a:t>
            </a:r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107E72-FE97-DD40-ED6C-C20E82586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1" y="503853"/>
            <a:ext cx="10133045" cy="292514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2E6698-BC3A-C439-B195-C017DB58A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0" y="3545633"/>
            <a:ext cx="10133045" cy="324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23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FAA33-38E3-1330-E7CD-BDBD18B5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91681"/>
            <a:ext cx="10515600" cy="2782370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users</a:t>
            </a:r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AE8FD8-3101-3B58-D898-2833E69A2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0" y="538000"/>
            <a:ext cx="10060273" cy="31662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136A1-B85A-6968-1CD8-228D91625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0" y="3788229"/>
            <a:ext cx="10060273" cy="29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7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CD8D27-72B2-8431-2A98-FD71130F3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7" y="149290"/>
            <a:ext cx="10375642" cy="3153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54E4B6-B7D6-F8D0-267E-9B4B1C47E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46" y="3429000"/>
            <a:ext cx="10375643" cy="33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35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63463-FDC1-9CA8-8BC4-F1F3CE05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4" y="-205273"/>
            <a:ext cx="10515600" cy="1744824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Apex Handler</a:t>
            </a:r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4CF868-F662-E591-5DDF-0FCEDF6A8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6" y="1119673"/>
            <a:ext cx="10245012" cy="5057290"/>
          </a:xfrm>
        </p:spPr>
      </p:pic>
    </p:spTree>
    <p:extLst>
      <p:ext uri="{BB962C8B-B14F-4D97-AF65-F5344CB8AC3E}">
        <p14:creationId xmlns:p14="http://schemas.microsoft.com/office/powerpoint/2010/main" val="1055515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F76E-47E6-0D17-0AE0-3289CD00E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464"/>
            <a:ext cx="10515600" cy="1325563"/>
          </a:xfrm>
        </p:spPr>
        <p:txBody>
          <a:bodyPr>
            <a:normAutofit/>
          </a:bodyPr>
          <a:lstStyle/>
          <a:p>
            <a:r>
              <a:rPr lang="en-IN" sz="2800" err="1">
                <a:latin typeface="Times New Roman" panose="02020603050405020304" pitchFamily="18" charset="0"/>
                <a:cs typeface="Times New Roman" panose="02020603050405020304" pitchFamily="18" charset="0"/>
              </a:rPr>
              <a:t>AmountDistributionHandler</a:t>
            </a:r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7E3D3-5F86-F5AF-9B6E-66AF8C2F6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public class 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AmountDistributionHandler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{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public static void 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amountDist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(list&lt;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Appointment__c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listApp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){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list&lt;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Service_records__c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serList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= new list &lt;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Service_records__c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&gt;();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for(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Appointment__c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app : 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listApp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){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if(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app.Maintenance_service__c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== true &amp;&amp; 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app.Repairs__c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== true &amp;&amp; 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app.Replacement_Parts__c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== true){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app.Service_Amount__c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= 10000;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else if(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app.Maintenance_service__c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== true &amp;&amp; 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app.Repairs__c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== true){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app.Service_Amount__c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= 5000;    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else if(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app.Maintenance_service__c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== true &amp;&amp; 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app.Replacement_Parts__c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== true){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app.Service_Amount__c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= 8000;    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6502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60CD1-028C-FCB5-6A6C-A58E00EE47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10342" y="774441"/>
            <a:ext cx="10226351" cy="5402522"/>
          </a:xfrm>
        </p:spPr>
        <p:txBody>
          <a:bodyPr>
            <a:normAutofit fontScale="55000" lnSpcReduction="20000"/>
          </a:bodyPr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else if(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app.Repairs__c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== true &amp;&amp; 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app.Replacement_Parts__c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== true){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app.Service_Amount__c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= 7000;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else if(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app.Maintenance_service__c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== true){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app.Service_Amount__c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= 2000;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else if(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app.Repairs__c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== true){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app.Service_Amount__c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= 3000;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else if(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app.Replacement_Parts__c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== true){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IN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app.Service_Amount__c</a:t>
            </a: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= 5000;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}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    }</a:t>
            </a:r>
          </a:p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b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553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01BE99-2FA9-9D25-3E31-1972C5DC2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05" y="393290"/>
            <a:ext cx="10857295" cy="616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45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E1B86-FC36-BD1B-F655-056A1B3BE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73019"/>
            <a:ext cx="10842171" cy="2733868"/>
          </a:xfrm>
        </p:spPr>
        <p:txBody>
          <a:bodyPr>
            <a:norm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IN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DC2259-4F48-A46E-70D6-D855E7778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8" y="503853"/>
            <a:ext cx="10254343" cy="31724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708D6-A44C-09C8-B4F2-0424BD51D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28" y="3774230"/>
            <a:ext cx="10254343" cy="29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29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379EF9-4468-9353-BA5B-6974AF6C1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32" y="177282"/>
            <a:ext cx="10431625" cy="3349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3F0AC-A365-9188-C433-634A7DCBD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32" y="3620278"/>
            <a:ext cx="10431625" cy="31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40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7302B-887C-A3AC-0435-F4BEA83A8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34644"/>
            <a:ext cx="10515600" cy="1325563"/>
          </a:xfrm>
        </p:spPr>
        <p:txBody>
          <a:bodyPr>
            <a:normAutofit/>
          </a:bodyPr>
          <a:lstStyle/>
          <a:p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1.INRODUCTION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D4B9E-E3A0-8014-3002-07394C8A0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1244917"/>
            <a:ext cx="10698480" cy="4904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1.1 Garage management system overview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A Garage Management System (GMS) is a software solution designed to automate and streamline the operations of a garage or automobile service center.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3D9B2-D0F6-0D8D-A23F-9262C7373682}"/>
              </a:ext>
            </a:extLst>
          </p:cNvPr>
          <p:cNvSpPr/>
          <p:nvPr/>
        </p:nvSpPr>
        <p:spPr>
          <a:xfrm>
            <a:off x="4206240" y="3934301"/>
            <a:ext cx="2590800" cy="751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/>
              <a:t>GARAGE MANAGEMENT SYSTEM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281DF8-68AF-B5F0-36AF-8577CAA54577}"/>
              </a:ext>
            </a:extLst>
          </p:cNvPr>
          <p:cNvCxnSpPr>
            <a:cxnSpLocks/>
          </p:cNvCxnSpPr>
          <p:nvPr/>
        </p:nvCxnSpPr>
        <p:spPr>
          <a:xfrm flipV="1">
            <a:off x="6903720" y="3307080"/>
            <a:ext cx="990600" cy="5562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299758-E0B0-5484-7FB3-0DB8D2B15131}"/>
              </a:ext>
            </a:extLst>
          </p:cNvPr>
          <p:cNvCxnSpPr>
            <a:cxnSpLocks/>
          </p:cNvCxnSpPr>
          <p:nvPr/>
        </p:nvCxnSpPr>
        <p:spPr>
          <a:xfrm flipH="1" flipV="1">
            <a:off x="3108960" y="3169920"/>
            <a:ext cx="1013460" cy="693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B63334-91E1-DE45-978B-A3461BF306E7}"/>
              </a:ext>
            </a:extLst>
          </p:cNvPr>
          <p:cNvCxnSpPr>
            <a:cxnSpLocks/>
          </p:cNvCxnSpPr>
          <p:nvPr/>
        </p:nvCxnSpPr>
        <p:spPr>
          <a:xfrm flipH="1">
            <a:off x="3009900" y="4732020"/>
            <a:ext cx="1112520" cy="487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loud 22">
            <a:extLst>
              <a:ext uri="{FF2B5EF4-FFF2-40B4-BE49-F238E27FC236}">
                <a16:creationId xmlns:a16="http://schemas.microsoft.com/office/drawing/2014/main" id="{2F853935-B0D7-C77C-0ED2-081255B636E2}"/>
              </a:ext>
            </a:extLst>
          </p:cNvPr>
          <p:cNvSpPr/>
          <p:nvPr/>
        </p:nvSpPr>
        <p:spPr>
          <a:xfrm>
            <a:off x="7894320" y="2499360"/>
            <a:ext cx="2468880" cy="929640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Customer </a:t>
            </a:r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422222EA-46ED-0FF5-6E11-0531692C28BA}"/>
              </a:ext>
            </a:extLst>
          </p:cNvPr>
          <p:cNvSpPr/>
          <p:nvPr/>
        </p:nvSpPr>
        <p:spPr>
          <a:xfrm>
            <a:off x="8233410" y="5219700"/>
            <a:ext cx="2363470" cy="1069340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Appointment</a:t>
            </a:r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04DF1906-75BC-A27A-2E9E-AAC1E98C2514}"/>
              </a:ext>
            </a:extLst>
          </p:cNvPr>
          <p:cNvSpPr/>
          <p:nvPr/>
        </p:nvSpPr>
        <p:spPr>
          <a:xfrm>
            <a:off x="472440" y="2570480"/>
            <a:ext cx="2567940" cy="907574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Service</a:t>
            </a:r>
            <a:r>
              <a:rPr lang="en-IN"/>
              <a:t> </a:t>
            </a:r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records</a:t>
            </a:r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1B4561C3-49DC-B2E5-6EEE-45CDB9EA3310}"/>
              </a:ext>
            </a:extLst>
          </p:cNvPr>
          <p:cNvSpPr/>
          <p:nvPr/>
        </p:nvSpPr>
        <p:spPr>
          <a:xfrm>
            <a:off x="424816" y="4979670"/>
            <a:ext cx="2468880" cy="929640"/>
          </a:xfrm>
          <a:prstGeom prst="cloud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tx1"/>
                </a:solidFill>
              </a:rPr>
              <a:t>Billing </a:t>
            </a:r>
            <a:r>
              <a: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r>
              <a:rPr lang="en-IN">
                <a:solidFill>
                  <a:schemeClr val="tx1"/>
                </a:solidFill>
              </a:rPr>
              <a:t> and feedback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3E3E98A-E517-68C3-457E-81B2F8864FAE}"/>
              </a:ext>
            </a:extLst>
          </p:cNvPr>
          <p:cNvCxnSpPr>
            <a:cxnSpLocks/>
          </p:cNvCxnSpPr>
          <p:nvPr/>
        </p:nvCxnSpPr>
        <p:spPr>
          <a:xfrm>
            <a:off x="6896100" y="4770755"/>
            <a:ext cx="1280160" cy="570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89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8518A-736E-B605-2304-1668D5260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880" y="-137651"/>
            <a:ext cx="10515600" cy="1327354"/>
          </a:xfrm>
        </p:spPr>
        <p:txBody>
          <a:bodyPr>
            <a:norm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1.2 Purpose </a:t>
            </a:r>
            <a:br>
              <a:rPr lang="en-US" sz="2800" b="1"/>
            </a:br>
            <a:endParaRPr lang="en-IN" sz="28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7F38D-2BE8-5F5A-293B-B31CECA2E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880" y="648930"/>
            <a:ext cx="10662920" cy="42966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a Garage Management System (GMS) is to digitize and streamline garage operations so that both customers and garage staff benefit from efficiency, accuracy, and transparency.</a:t>
            </a:r>
          </a:p>
          <a:p>
            <a:pPr marL="0" indent="0">
              <a:buNone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PHASE</a:t>
            </a:r>
          </a:p>
          <a:p>
            <a:pPr marL="0" indent="0">
              <a:buNone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Creating developer account:</a:t>
            </a:r>
          </a:p>
          <a:p>
            <a:pPr marL="0" indent="0">
              <a:buNone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By using this URL  - </a:t>
            </a:r>
            <a:r>
              <a:rPr lang="en-US" sz="2000"/>
              <a:t> </a:t>
            </a:r>
            <a:r>
              <a:rPr lang="en-US" sz="2000">
                <a:hlinkClick r:id="rId2"/>
              </a:rPr>
              <a:t>https://www.salesforce.com/form/developer-signup/?d=pb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 </a:t>
            </a:r>
            <a:endParaRPr lang="en-I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BCA7D9-6737-3C50-C3A0-137B1F072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65871"/>
            <a:ext cx="10292080" cy="332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8A64C-1B7A-59C8-A943-E9C62E174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4967"/>
            <a:ext cx="10515600" cy="1347020"/>
          </a:xfrm>
        </p:spPr>
        <p:txBody>
          <a:bodyPr>
            <a:normAutofit/>
          </a:bodyPr>
          <a:lstStyle/>
          <a:p>
            <a:br>
              <a:rPr lang="en-IN" sz="2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created objects : Customer </a:t>
            </a:r>
            <a:r>
              <a:rPr lang="en-I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details,Appointment,Service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records,Billing</a:t>
            </a:r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  details and feedback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F8B7CF-4851-1458-D2C4-52BEC6619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12" y="1052053"/>
            <a:ext cx="10091674" cy="26153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43EC13-8A2C-0079-254A-06F2A93D1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11" y="3772276"/>
            <a:ext cx="10091675" cy="296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9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1F5BD7-E30F-82B9-99D9-9A5ED4111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5" y="144624"/>
            <a:ext cx="10133045" cy="3284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86149C-B9A2-7730-FECF-B7A3F6B98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5" y="3573624"/>
            <a:ext cx="10133045" cy="313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7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2EFE2-5363-A4B7-8C2A-118015F1D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37118"/>
            <a:ext cx="10515600" cy="2006081"/>
          </a:xfrm>
        </p:spPr>
        <p:txBody>
          <a:bodyPr>
            <a:normAutofit/>
          </a:bodyPr>
          <a:lstStyle/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Configured field and relationships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B662240-8725-50A8-0A1E-5BE9AF2FE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3" y="587828"/>
            <a:ext cx="10039739" cy="294847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353E9A-7FA3-B849-6122-910583161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2" y="3666931"/>
            <a:ext cx="10039739" cy="307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089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F8137-3846-91C9-2098-6C4B87940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1966"/>
            <a:ext cx="10291665" cy="3163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4F343A-0B48-FEB0-5D43-80F0DA5C1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36" y="958273"/>
            <a:ext cx="10291665" cy="331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06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3E3E-0DDB-5229-43E7-C02DFB11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0588"/>
            <a:ext cx="10515600" cy="951626"/>
          </a:xfrm>
        </p:spPr>
        <p:txBody>
          <a:bodyPr>
            <a:normAutofit/>
          </a:bodyPr>
          <a:lstStyle/>
          <a:p>
            <a:r>
              <a:rPr lang="en-IN" sz="2400">
                <a:latin typeface="Times New Roman" panose="02020603050405020304" pitchFamily="18" charset="0"/>
                <a:cs typeface="Times New Roman" panose="02020603050405020304" pitchFamily="18" charset="0"/>
              </a:rPr>
              <a:t>Developed Lightning App with relevant tabs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F9F1E-824E-3B00-FD4D-444A2C7D4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2" y="466530"/>
            <a:ext cx="10246884" cy="29624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B15C25-F70B-3131-DEA0-4E40D21DB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12" y="3545633"/>
            <a:ext cx="10246884" cy="32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137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</Words>
  <Application>Microsoft Office PowerPoint</Application>
  <PresentationFormat>Widescreen</PresentationFormat>
  <Paragraphs>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1.INRODUCTION</vt:lpstr>
      <vt:lpstr>1.2 Purpose  </vt:lpstr>
      <vt:lpstr> created objects : Customer details,Appointment,Service records,Billing       details and feedback </vt:lpstr>
      <vt:lpstr>PowerPoint Presentation</vt:lpstr>
      <vt:lpstr>Configured field and relationships</vt:lpstr>
      <vt:lpstr>PowerPoint Presentation</vt:lpstr>
      <vt:lpstr>Developed Lightning App with relevant tabs</vt:lpstr>
      <vt:lpstr>PowerPoint Presentation</vt:lpstr>
      <vt:lpstr>To create a validation rule </vt:lpstr>
      <vt:lpstr>To create a apex classes</vt:lpstr>
      <vt:lpstr>To create a public group as sales team</vt:lpstr>
      <vt:lpstr>To create a flow as service records</vt:lpstr>
      <vt:lpstr>To create a users</vt:lpstr>
      <vt:lpstr>PowerPoint Presentation</vt:lpstr>
      <vt:lpstr>Apex Handler</vt:lpstr>
      <vt:lpstr>AmountDistributionHandler</vt:lpstr>
      <vt:lpstr>PowerPoint Presentation</vt:lpstr>
      <vt:lpstr>Output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parameshganesan1263@outlook.com</dc:creator>
  <cp:lastModifiedBy>parameshganesan1263@outlook.com</cp:lastModifiedBy>
  <cp:revision>1</cp:revision>
  <dcterms:created xsi:type="dcterms:W3CDTF">2025-09-07T20:13:31Z</dcterms:created>
  <dcterms:modified xsi:type="dcterms:W3CDTF">2025-09-15T16:07:04Z</dcterms:modified>
</cp:coreProperties>
</file>